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"/>
  </p:notesMasterIdLst>
  <p:sldIdLst>
    <p:sldId id="264" r:id="rId2"/>
    <p:sldId id="263" r:id="rId3"/>
    <p:sldId id="259" r:id="rId4"/>
    <p:sldId id="261" r:id="rId5"/>
    <p:sldId id="262" r:id="rId6"/>
  </p:sldIdLst>
  <p:sldSz cx="6858000" cy="6858000"/>
  <p:notesSz cx="6858000" cy="9144000"/>
  <p:embeddedFontLst>
    <p:embeddedFont>
      <p:font typeface="Unica One" panose="02000506000000020004" pitchFamily="2" charset="0"/>
      <p:regular r:id="rId8"/>
    </p:embeddedFont>
  </p:embeddedFontLst>
  <p:defaultTextStyle>
    <a:defPPr>
      <a:defRPr lang="en-US"/>
    </a:defPPr>
    <a:lvl1pPr marL="0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1pPr>
    <a:lvl2pPr marL="365739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2pPr>
    <a:lvl3pPr marL="731476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3pPr>
    <a:lvl4pPr marL="1097215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4pPr>
    <a:lvl5pPr marL="1462954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5pPr>
    <a:lvl6pPr marL="1828691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6pPr>
    <a:lvl7pPr marL="2194430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7pPr>
    <a:lvl8pPr marL="2560169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8pPr>
    <a:lvl9pPr marL="2925906" algn="l" defTabSz="731476" rtl="0" eaLnBrk="1" latinLnBrk="0" hangingPunct="1">
      <a:defRPr sz="1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" userDrawn="1">
          <p15:clr>
            <a:srgbClr val="A4A3A4"/>
          </p15:clr>
        </p15:guide>
        <p15:guide id="2" pos="20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2F8"/>
    <a:srgbClr val="E3EBF5"/>
    <a:srgbClr val="E2F1F6"/>
    <a:srgbClr val="667F35"/>
    <a:srgbClr val="91B44A"/>
    <a:srgbClr val="CD6209"/>
    <a:srgbClr val="EAEAEA"/>
    <a:srgbClr val="DCDCDC"/>
    <a:srgbClr val="FBF4EF"/>
    <a:srgbClr val="FAF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4622" autoAdjust="0"/>
  </p:normalViewPr>
  <p:slideViewPr>
    <p:cSldViewPr>
      <p:cViewPr varScale="1">
        <p:scale>
          <a:sx n="82" d="100"/>
          <a:sy n="82" d="100"/>
        </p:scale>
        <p:origin x="2376" y="72"/>
      </p:cViewPr>
      <p:guideLst>
        <p:guide orient="horz" pos="1036"/>
        <p:guide pos="20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062FA-9FBC-4F25-A177-136F39107848}" type="datetimeFigureOut">
              <a:rPr lang="en-IN" smtClean="0"/>
              <a:t>30-01-2024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7929A-79EC-4E3B-BF6A-5FFC08992D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880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1pPr>
    <a:lvl2pPr marL="645155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2pPr>
    <a:lvl3pPr marL="1290310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3pPr>
    <a:lvl4pPr marL="1935465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4pPr>
    <a:lvl5pPr marL="2580620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5pPr>
    <a:lvl6pPr marL="3225775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6pPr>
    <a:lvl7pPr marL="3870930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7pPr>
    <a:lvl8pPr marL="4516084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8pPr>
    <a:lvl9pPr marL="5161239" algn="l" defTabSz="1290310" rtl="0" eaLnBrk="1" latinLnBrk="0" hangingPunct="1">
      <a:defRPr sz="16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Unica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7929A-79EC-4E3B-BF6A-5FFC08992DE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4166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7929A-79EC-4E3B-BF6A-5FFC08992DE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5143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7" y="1022604"/>
            <a:ext cx="5596128" cy="7056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555" y="1865379"/>
            <a:ext cx="4608577" cy="8412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9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8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7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36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95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55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14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73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73168" y="131827"/>
            <a:ext cx="1481328" cy="28087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87" y="131827"/>
            <a:ext cx="4334257" cy="28087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66" y="2115313"/>
            <a:ext cx="5596128" cy="653796"/>
          </a:xfrm>
        </p:spPr>
        <p:txBody>
          <a:bodyPr anchor="t"/>
          <a:lstStyle>
            <a:lvl1pPr algn="l">
              <a:defRPr sz="226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066" y="1395224"/>
            <a:ext cx="5596128" cy="720089"/>
          </a:xfrm>
        </p:spPr>
        <p:txBody>
          <a:bodyPr anchor="b"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59191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2pPr>
            <a:lvl3pPr marL="51838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3pPr>
            <a:lvl4pPr marL="777571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4pPr>
            <a:lvl5pPr marL="1036760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5pPr>
            <a:lvl6pPr marL="1295949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6pPr>
            <a:lvl7pPr marL="1555139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7pPr>
            <a:lvl8pPr marL="1814330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8pPr>
            <a:lvl9pPr marL="2073519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85" y="768098"/>
            <a:ext cx="2907792" cy="2172462"/>
          </a:xfrm>
        </p:spPr>
        <p:txBody>
          <a:bodyPr/>
          <a:lstStyle>
            <a:lvl1pPr>
              <a:defRPr sz="1588"/>
            </a:lvl1pPr>
            <a:lvl2pPr>
              <a:defRPr sz="1362"/>
            </a:lvl2pPr>
            <a:lvl3pPr>
              <a:defRPr sz="1134"/>
            </a:lvl3pPr>
            <a:lvl4pPr>
              <a:defRPr sz="1020"/>
            </a:lvl4pPr>
            <a:lvl5pPr>
              <a:defRPr sz="1020"/>
            </a:lvl5pPr>
            <a:lvl6pPr>
              <a:defRPr sz="1020"/>
            </a:lvl6pPr>
            <a:lvl7pPr>
              <a:defRPr sz="1020"/>
            </a:lvl7pPr>
            <a:lvl8pPr>
              <a:defRPr sz="1020"/>
            </a:lvl8pPr>
            <a:lvl9pPr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6703" y="768098"/>
            <a:ext cx="2907792" cy="2172462"/>
          </a:xfrm>
        </p:spPr>
        <p:txBody>
          <a:bodyPr/>
          <a:lstStyle>
            <a:lvl1pPr>
              <a:defRPr sz="1588"/>
            </a:lvl1pPr>
            <a:lvl2pPr>
              <a:defRPr sz="1362"/>
            </a:lvl2pPr>
            <a:lvl3pPr>
              <a:defRPr sz="1134"/>
            </a:lvl3pPr>
            <a:lvl4pPr>
              <a:defRPr sz="1020"/>
            </a:lvl4pPr>
            <a:lvl5pPr>
              <a:defRPr sz="1020"/>
            </a:lvl5pPr>
            <a:lvl6pPr>
              <a:defRPr sz="1020"/>
            </a:lvl6pPr>
            <a:lvl7pPr>
              <a:defRPr sz="1020"/>
            </a:lvl7pPr>
            <a:lvl8pPr>
              <a:defRPr sz="1020"/>
            </a:lvl8pPr>
            <a:lvl9pPr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84" y="736853"/>
            <a:ext cx="2908936" cy="307086"/>
          </a:xfrm>
        </p:spPr>
        <p:txBody>
          <a:bodyPr anchor="b"/>
          <a:lstStyle>
            <a:lvl1pPr marL="0" indent="0">
              <a:buNone/>
              <a:defRPr sz="1362" b="1"/>
            </a:lvl1pPr>
            <a:lvl2pPr marL="259191" indent="0">
              <a:buNone/>
              <a:defRPr sz="1134" b="1"/>
            </a:lvl2pPr>
            <a:lvl3pPr marL="518380" indent="0">
              <a:buNone/>
              <a:defRPr sz="1020" b="1"/>
            </a:lvl3pPr>
            <a:lvl4pPr marL="777571" indent="0">
              <a:buNone/>
              <a:defRPr sz="907" b="1"/>
            </a:lvl4pPr>
            <a:lvl5pPr marL="1036760" indent="0">
              <a:buNone/>
              <a:defRPr sz="907" b="1"/>
            </a:lvl5pPr>
            <a:lvl6pPr marL="1295949" indent="0">
              <a:buNone/>
              <a:defRPr sz="907" b="1"/>
            </a:lvl6pPr>
            <a:lvl7pPr marL="1555139" indent="0">
              <a:buNone/>
              <a:defRPr sz="907" b="1"/>
            </a:lvl7pPr>
            <a:lvl8pPr marL="1814330" indent="0">
              <a:buNone/>
              <a:defRPr sz="907" b="1"/>
            </a:lvl8pPr>
            <a:lvl9pPr marL="2073519" indent="0">
              <a:buNone/>
              <a:defRPr sz="9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9184" y="1043941"/>
            <a:ext cx="2908936" cy="1896618"/>
          </a:xfrm>
        </p:spPr>
        <p:txBody>
          <a:bodyPr/>
          <a:lstStyle>
            <a:lvl1pPr>
              <a:defRPr sz="1362"/>
            </a:lvl1pPr>
            <a:lvl2pPr>
              <a:defRPr sz="1134"/>
            </a:lvl2pPr>
            <a:lvl3pPr>
              <a:defRPr sz="1020"/>
            </a:lvl3pPr>
            <a:lvl4pPr>
              <a:defRPr sz="907"/>
            </a:lvl4pPr>
            <a:lvl5pPr>
              <a:defRPr sz="907"/>
            </a:lvl5pPr>
            <a:lvl6pPr>
              <a:defRPr sz="907"/>
            </a:lvl6pPr>
            <a:lvl7pPr>
              <a:defRPr sz="907"/>
            </a:lvl7pPr>
            <a:lvl8pPr>
              <a:defRPr sz="907"/>
            </a:lvl8pPr>
            <a:lvl9pPr>
              <a:defRPr sz="90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44422" y="736853"/>
            <a:ext cx="2910077" cy="307086"/>
          </a:xfrm>
        </p:spPr>
        <p:txBody>
          <a:bodyPr anchor="b"/>
          <a:lstStyle>
            <a:lvl1pPr marL="0" indent="0">
              <a:buNone/>
              <a:defRPr sz="1362" b="1"/>
            </a:lvl1pPr>
            <a:lvl2pPr marL="259191" indent="0">
              <a:buNone/>
              <a:defRPr sz="1134" b="1"/>
            </a:lvl2pPr>
            <a:lvl3pPr marL="518380" indent="0">
              <a:buNone/>
              <a:defRPr sz="1020" b="1"/>
            </a:lvl3pPr>
            <a:lvl4pPr marL="777571" indent="0">
              <a:buNone/>
              <a:defRPr sz="907" b="1"/>
            </a:lvl4pPr>
            <a:lvl5pPr marL="1036760" indent="0">
              <a:buNone/>
              <a:defRPr sz="907" b="1"/>
            </a:lvl5pPr>
            <a:lvl6pPr marL="1295949" indent="0">
              <a:buNone/>
              <a:defRPr sz="907" b="1"/>
            </a:lvl6pPr>
            <a:lvl7pPr marL="1555139" indent="0">
              <a:buNone/>
              <a:defRPr sz="907" b="1"/>
            </a:lvl7pPr>
            <a:lvl8pPr marL="1814330" indent="0">
              <a:buNone/>
              <a:defRPr sz="907" b="1"/>
            </a:lvl8pPr>
            <a:lvl9pPr marL="2073519" indent="0">
              <a:buNone/>
              <a:defRPr sz="9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44422" y="1043941"/>
            <a:ext cx="2910077" cy="1896618"/>
          </a:xfrm>
        </p:spPr>
        <p:txBody>
          <a:bodyPr/>
          <a:lstStyle>
            <a:lvl1pPr>
              <a:defRPr sz="1362"/>
            </a:lvl1pPr>
            <a:lvl2pPr>
              <a:defRPr sz="1134"/>
            </a:lvl2pPr>
            <a:lvl3pPr>
              <a:defRPr sz="1020"/>
            </a:lvl3pPr>
            <a:lvl4pPr>
              <a:defRPr sz="907"/>
            </a:lvl4pPr>
            <a:lvl5pPr>
              <a:defRPr sz="907"/>
            </a:lvl5pPr>
            <a:lvl6pPr>
              <a:defRPr sz="907"/>
            </a:lvl6pPr>
            <a:lvl7pPr>
              <a:defRPr sz="907"/>
            </a:lvl7pPr>
            <a:lvl8pPr>
              <a:defRPr sz="907"/>
            </a:lvl8pPr>
            <a:lvl9pPr>
              <a:defRPr sz="90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8" y="131064"/>
            <a:ext cx="2165985" cy="557784"/>
          </a:xfrm>
        </p:spPr>
        <p:txBody>
          <a:bodyPr anchor="b"/>
          <a:lstStyle>
            <a:lvl1pPr algn="l">
              <a:defRPr sz="113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4035" y="131064"/>
            <a:ext cx="3680460" cy="2809495"/>
          </a:xfrm>
        </p:spPr>
        <p:txBody>
          <a:bodyPr/>
          <a:lstStyle>
            <a:lvl1pPr>
              <a:defRPr sz="1813"/>
            </a:lvl1pPr>
            <a:lvl2pPr>
              <a:defRPr sz="1588"/>
            </a:lvl2pPr>
            <a:lvl3pPr>
              <a:defRPr sz="1362"/>
            </a:lvl3pPr>
            <a:lvl4pPr>
              <a:defRPr sz="1134"/>
            </a:lvl4pPr>
            <a:lvl5pPr>
              <a:defRPr sz="1134"/>
            </a:lvl5pPr>
            <a:lvl6pPr>
              <a:defRPr sz="1134"/>
            </a:lvl6pPr>
            <a:lvl7pPr>
              <a:defRPr sz="1134"/>
            </a:lvl7pPr>
            <a:lvl8pPr>
              <a:defRPr sz="1134"/>
            </a:lvl8pPr>
            <a:lvl9pPr>
              <a:defRPr sz="11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9188" y="688849"/>
            <a:ext cx="2165985" cy="2251710"/>
          </a:xfrm>
        </p:spPr>
        <p:txBody>
          <a:bodyPr/>
          <a:lstStyle>
            <a:lvl1pPr marL="0" indent="0">
              <a:buNone/>
              <a:defRPr sz="795"/>
            </a:lvl1pPr>
            <a:lvl2pPr marL="259191" indent="0">
              <a:buNone/>
              <a:defRPr sz="681"/>
            </a:lvl2pPr>
            <a:lvl3pPr marL="518380" indent="0">
              <a:buNone/>
              <a:defRPr sz="567"/>
            </a:lvl3pPr>
            <a:lvl4pPr marL="777571" indent="0">
              <a:buNone/>
              <a:defRPr sz="510"/>
            </a:lvl4pPr>
            <a:lvl5pPr marL="1036760" indent="0">
              <a:buNone/>
              <a:defRPr sz="510"/>
            </a:lvl5pPr>
            <a:lvl6pPr marL="1295949" indent="0">
              <a:buNone/>
              <a:defRPr sz="510"/>
            </a:lvl6pPr>
            <a:lvl7pPr marL="1555139" indent="0">
              <a:buNone/>
              <a:defRPr sz="510"/>
            </a:lvl7pPr>
            <a:lvl8pPr marL="1814330" indent="0">
              <a:buNone/>
              <a:defRPr sz="510"/>
            </a:lvl8pPr>
            <a:lvl9pPr marL="2073519" indent="0">
              <a:buNone/>
              <a:defRPr sz="5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448" y="2304289"/>
            <a:ext cx="3950208" cy="272034"/>
          </a:xfrm>
        </p:spPr>
        <p:txBody>
          <a:bodyPr anchor="b"/>
          <a:lstStyle>
            <a:lvl1pPr algn="l">
              <a:defRPr sz="113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0448" y="294133"/>
            <a:ext cx="3950208" cy="1975103"/>
          </a:xfrm>
        </p:spPr>
        <p:txBody>
          <a:bodyPr/>
          <a:lstStyle>
            <a:lvl1pPr marL="0" indent="0">
              <a:buNone/>
              <a:defRPr sz="1813"/>
            </a:lvl1pPr>
            <a:lvl2pPr marL="259191" indent="0">
              <a:buNone/>
              <a:defRPr sz="1588"/>
            </a:lvl2pPr>
            <a:lvl3pPr marL="518380" indent="0">
              <a:buNone/>
              <a:defRPr sz="1362"/>
            </a:lvl3pPr>
            <a:lvl4pPr marL="777571" indent="0">
              <a:buNone/>
              <a:defRPr sz="1134"/>
            </a:lvl4pPr>
            <a:lvl5pPr marL="1036760" indent="0">
              <a:buNone/>
              <a:defRPr sz="1134"/>
            </a:lvl5pPr>
            <a:lvl6pPr marL="1295949" indent="0">
              <a:buNone/>
              <a:defRPr sz="1134"/>
            </a:lvl6pPr>
            <a:lvl7pPr marL="1555139" indent="0">
              <a:buNone/>
              <a:defRPr sz="1134"/>
            </a:lvl7pPr>
            <a:lvl8pPr marL="1814330" indent="0">
              <a:buNone/>
              <a:defRPr sz="1134"/>
            </a:lvl8pPr>
            <a:lvl9pPr marL="2073519" indent="0">
              <a:buNone/>
              <a:defRPr sz="113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0448" y="2576324"/>
            <a:ext cx="3950208" cy="386333"/>
          </a:xfrm>
        </p:spPr>
        <p:txBody>
          <a:bodyPr/>
          <a:lstStyle>
            <a:lvl1pPr marL="0" indent="0">
              <a:buNone/>
              <a:defRPr sz="795"/>
            </a:lvl1pPr>
            <a:lvl2pPr marL="259191" indent="0">
              <a:buNone/>
              <a:defRPr sz="681"/>
            </a:lvl2pPr>
            <a:lvl3pPr marL="518380" indent="0">
              <a:buNone/>
              <a:defRPr sz="567"/>
            </a:lvl3pPr>
            <a:lvl4pPr marL="777571" indent="0">
              <a:buNone/>
              <a:defRPr sz="510"/>
            </a:lvl4pPr>
            <a:lvl5pPr marL="1036760" indent="0">
              <a:buNone/>
              <a:defRPr sz="510"/>
            </a:lvl5pPr>
            <a:lvl6pPr marL="1295949" indent="0">
              <a:buNone/>
              <a:defRPr sz="510"/>
            </a:lvl6pPr>
            <a:lvl7pPr marL="1555139" indent="0">
              <a:buNone/>
              <a:defRPr sz="510"/>
            </a:lvl7pPr>
            <a:lvl8pPr marL="1814330" indent="0">
              <a:buNone/>
              <a:defRPr sz="510"/>
            </a:lvl8pPr>
            <a:lvl9pPr marL="2073519" indent="0">
              <a:buNone/>
              <a:defRPr sz="5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9185" y="131826"/>
            <a:ext cx="5925312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85" y="768098"/>
            <a:ext cx="5925312" cy="2172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9185" y="3051049"/>
            <a:ext cx="1536192" cy="175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9425" y="3051049"/>
            <a:ext cx="2084832" cy="175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8305" y="3051049"/>
            <a:ext cx="1536192" cy="175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8380" rtl="0" eaLnBrk="1" latinLnBrk="0" hangingPunct="1">
        <a:spcBef>
          <a:spcPct val="0"/>
        </a:spcBef>
        <a:buNone/>
        <a:defRPr sz="24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92" indent="-194392" algn="l" defTabSz="518380" rtl="0" eaLnBrk="1" latinLnBrk="0" hangingPunct="1">
        <a:spcBef>
          <a:spcPct val="20000"/>
        </a:spcBef>
        <a:buFont typeface="Arial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1pPr>
      <a:lvl2pPr marL="421184" indent="-161995" algn="l" defTabSz="518380" rtl="0" eaLnBrk="1" latinLnBrk="0" hangingPunct="1">
        <a:spcBef>
          <a:spcPct val="20000"/>
        </a:spcBef>
        <a:buFont typeface="Arial" pitchFamily="34" charset="0"/>
        <a:buChar char="–"/>
        <a:defRPr sz="1588" kern="1200">
          <a:solidFill>
            <a:schemeClr val="tx1"/>
          </a:solidFill>
          <a:latin typeface="+mn-lt"/>
          <a:ea typeface="+mn-ea"/>
          <a:cs typeface="+mn-cs"/>
        </a:defRPr>
      </a:lvl2pPr>
      <a:lvl3pPr marL="647974" indent="-129595" algn="l" defTabSz="518380" rtl="0" eaLnBrk="1" latinLnBrk="0" hangingPunct="1">
        <a:spcBef>
          <a:spcPct val="20000"/>
        </a:spcBef>
        <a:buFont typeface="Arial" pitchFamily="34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3pPr>
      <a:lvl4pPr marL="907165" indent="-129595" algn="l" defTabSz="518380" rtl="0" eaLnBrk="1" latinLnBrk="0" hangingPunct="1">
        <a:spcBef>
          <a:spcPct val="20000"/>
        </a:spcBef>
        <a:buFont typeface="Arial" pitchFamily="34" charset="0"/>
        <a:buChar char="–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66354" indent="-129595" algn="l" defTabSz="518380" rtl="0" eaLnBrk="1" latinLnBrk="0" hangingPunct="1">
        <a:spcBef>
          <a:spcPct val="20000"/>
        </a:spcBef>
        <a:buFont typeface="Arial" pitchFamily="34" charset="0"/>
        <a:buChar char="»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25545" indent="-129595" algn="l" defTabSz="518380" rtl="0" eaLnBrk="1" latinLnBrk="0" hangingPunct="1">
        <a:spcBef>
          <a:spcPct val="20000"/>
        </a:spcBef>
        <a:buFont typeface="Arial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684734" indent="-129595" algn="l" defTabSz="518380" rtl="0" eaLnBrk="1" latinLnBrk="0" hangingPunct="1">
        <a:spcBef>
          <a:spcPct val="20000"/>
        </a:spcBef>
        <a:buFont typeface="Arial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1943925" indent="-129595" algn="l" defTabSz="518380" rtl="0" eaLnBrk="1" latinLnBrk="0" hangingPunct="1">
        <a:spcBef>
          <a:spcPct val="20000"/>
        </a:spcBef>
        <a:buFont typeface="Arial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203114" indent="-129595" algn="l" defTabSz="518380" rtl="0" eaLnBrk="1" latinLnBrk="0" hangingPunct="1">
        <a:spcBef>
          <a:spcPct val="20000"/>
        </a:spcBef>
        <a:buFont typeface="Arial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1pPr>
      <a:lvl2pPr marL="259191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2pPr>
      <a:lvl3pPr marL="518380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3pPr>
      <a:lvl4pPr marL="777571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4pPr>
      <a:lvl5pPr marL="1036760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5pPr>
      <a:lvl6pPr marL="1295949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6pPr>
      <a:lvl7pPr marL="1555139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7pPr>
      <a:lvl8pPr marL="1814330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8pPr>
      <a:lvl9pPr marL="2073519" algn="l" defTabSz="518380" rtl="0" eaLnBrk="1" latinLnBrk="0" hangingPunct="1">
        <a:defRPr sz="10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2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pic>
        <p:nvPicPr>
          <p:cNvPr id="12" name="PIC 1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BFF8E3A-4C70-1357-06D9-AFED08380000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custGeom>
            <a:avLst/>
            <a:gdLst>
              <a:gd name="connsiteX0" fmla="*/ 3442500 w 6858000"/>
              <a:gd name="connsiteY0" fmla="*/ 1643174 h 6858000"/>
              <a:gd name="connsiteX1" fmla="*/ 1656674 w 6858000"/>
              <a:gd name="connsiteY1" fmla="*/ 3429000 h 6858000"/>
              <a:gd name="connsiteX2" fmla="*/ 3442500 w 6858000"/>
              <a:gd name="connsiteY2" fmla="*/ 5214827 h 6858000"/>
              <a:gd name="connsiteX3" fmla="*/ 5228327 w 6858000"/>
              <a:gd name="connsiteY3" fmla="*/ 3429000 h 6858000"/>
              <a:gd name="connsiteX4" fmla="*/ 3442500 w 6858000"/>
              <a:gd name="connsiteY4" fmla="*/ 1643174 h 6858000"/>
              <a:gd name="connsiteX5" fmla="*/ 5638800 w 6858000"/>
              <a:gd name="connsiteY5" fmla="*/ 0 h 6858000"/>
              <a:gd name="connsiteX6" fmla="*/ 6858000 w 6858000"/>
              <a:gd name="connsiteY6" fmla="*/ 0 h 6858000"/>
              <a:gd name="connsiteX7" fmla="*/ 6858000 w 6858000"/>
              <a:gd name="connsiteY7" fmla="*/ 6858000 h 6858000"/>
              <a:gd name="connsiteX8" fmla="*/ 5859000 w 6858000"/>
              <a:gd name="connsiteY8" fmla="*/ 6858000 h 6858000"/>
              <a:gd name="connsiteX9" fmla="*/ 5638800 w 6858000"/>
              <a:gd name="connsiteY9" fmla="*/ 6858000 h 6858000"/>
              <a:gd name="connsiteX10" fmla="*/ 1219200 w 6858000"/>
              <a:gd name="connsiteY10" fmla="*/ 6858000 h 6858000"/>
              <a:gd name="connsiteX11" fmla="*/ 999000 w 6858000"/>
              <a:gd name="connsiteY11" fmla="*/ 6858000 h 6858000"/>
              <a:gd name="connsiteX12" fmla="*/ 0 w 6858000"/>
              <a:gd name="connsiteY12" fmla="*/ 6858000 h 6858000"/>
              <a:gd name="connsiteX13" fmla="*/ 0 w 6858000"/>
              <a:gd name="connsiteY13" fmla="*/ 0 h 6858000"/>
              <a:gd name="connsiteX14" fmla="*/ 999000 w 6858000"/>
              <a:gd name="connsiteY14" fmla="*/ 0 h 6858000"/>
              <a:gd name="connsiteX15" fmla="*/ 1219200 w 6858000"/>
              <a:gd name="connsiteY15" fmla="*/ 0 h 6858000"/>
              <a:gd name="connsiteX16" fmla="*/ 5638800 w 6858000"/>
              <a:gd name="connsiteY1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58000" h="6858000">
                <a:moveTo>
                  <a:pt x="3442500" y="1643174"/>
                </a:moveTo>
                <a:cubicBezTo>
                  <a:pt x="2456215" y="1643174"/>
                  <a:pt x="1656674" y="2442715"/>
                  <a:pt x="1656674" y="3429000"/>
                </a:cubicBezTo>
                <a:cubicBezTo>
                  <a:pt x="1656674" y="4415285"/>
                  <a:pt x="2456215" y="5214827"/>
                  <a:pt x="3442500" y="5214827"/>
                </a:cubicBezTo>
                <a:cubicBezTo>
                  <a:pt x="4428785" y="5214827"/>
                  <a:pt x="5228327" y="4415285"/>
                  <a:pt x="5228327" y="3429000"/>
                </a:cubicBezTo>
                <a:cubicBezTo>
                  <a:pt x="5228327" y="2442715"/>
                  <a:pt x="4428785" y="1643174"/>
                  <a:pt x="3442500" y="1643174"/>
                </a:cubicBezTo>
                <a:close/>
                <a:moveTo>
                  <a:pt x="563880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5859000" y="6858000"/>
                </a:lnTo>
                <a:lnTo>
                  <a:pt x="5638800" y="6858000"/>
                </a:lnTo>
                <a:lnTo>
                  <a:pt x="1219200" y="6858000"/>
                </a:lnTo>
                <a:lnTo>
                  <a:pt x="999000" y="6858000"/>
                </a:lnTo>
                <a:lnTo>
                  <a:pt x="0" y="6858000"/>
                </a:lnTo>
                <a:lnTo>
                  <a:pt x="0" y="0"/>
                </a:lnTo>
                <a:lnTo>
                  <a:pt x="999000" y="0"/>
                </a:lnTo>
                <a:lnTo>
                  <a:pt x="1219200" y="0"/>
                </a:lnTo>
                <a:lnTo>
                  <a:pt x="5638800" y="0"/>
                </a:lnTo>
                <a:close/>
              </a:path>
            </a:pathLst>
          </a:custGeom>
          <a:solidFill>
            <a:srgbClr val="EDF2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438" dirty="0"/>
          </a:p>
        </p:txBody>
      </p:sp>
      <p:sp>
        <p:nvSpPr>
          <p:cNvPr id="5" name="SHAPE: Elliptical Circle Lines">
            <a:extLst>
              <a:ext uri="{FF2B5EF4-FFF2-40B4-BE49-F238E27FC236}">
                <a16:creationId xmlns:a16="http://schemas.microsoft.com/office/drawing/2014/main" id="{C0888D2F-4853-FE35-50C0-C8E7CB2EB833}"/>
              </a:ext>
            </a:extLst>
          </p:cNvPr>
          <p:cNvSpPr/>
          <p:nvPr/>
        </p:nvSpPr>
        <p:spPr>
          <a:xfrm rot="16200000">
            <a:off x="863999" y="1552501"/>
            <a:ext cx="5130002" cy="378000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42"/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05BB9672-911A-8DAC-6954-B6EAC488283A}"/>
              </a:ext>
            </a:extLst>
          </p:cNvPr>
          <p:cNvSpPr txBox="1"/>
          <p:nvPr/>
        </p:nvSpPr>
        <p:spPr>
          <a:xfrm rot="16200000">
            <a:off x="-2153873" y="3317559"/>
            <a:ext cx="6480000" cy="222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2000" spc="12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www.mydesigns.me</a:t>
            </a:r>
          </a:p>
        </p:txBody>
      </p:sp>
      <p:sp>
        <p:nvSpPr>
          <p:cNvPr id="7" name="BTN: Buy Now">
            <a:extLst>
              <a:ext uri="{FF2B5EF4-FFF2-40B4-BE49-F238E27FC236}">
                <a16:creationId xmlns:a16="http://schemas.microsoft.com/office/drawing/2014/main" id="{4DA66A3B-88F5-9607-5E04-7C53A480A201}"/>
              </a:ext>
            </a:extLst>
          </p:cNvPr>
          <p:cNvSpPr/>
          <p:nvPr/>
        </p:nvSpPr>
        <p:spPr>
          <a:xfrm>
            <a:off x="2529000" y="6141720"/>
            <a:ext cx="1800000" cy="43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200" dirty="0">
                <a:solidFill>
                  <a:srgbClr val="002060"/>
                </a:solidFill>
                <a:latin typeface="Unica One" panose="02000506000000020004" pitchFamily="2" charset="0"/>
                <a:ea typeface="Alice" pitchFamily="2" charset="0"/>
              </a:rPr>
              <a:t>buy now &gt;</a:t>
            </a:r>
          </a:p>
        </p:txBody>
      </p:sp>
      <p:sp>
        <p:nvSpPr>
          <p:cNvPr id="8" name="TXT: Designer Men's Watches">
            <a:extLst>
              <a:ext uri="{FF2B5EF4-FFF2-40B4-BE49-F238E27FC236}">
                <a16:creationId xmlns:a16="http://schemas.microsoft.com/office/drawing/2014/main" id="{AAEFF074-E9EB-5A24-9C3D-ED068E6A0411}"/>
              </a:ext>
            </a:extLst>
          </p:cNvPr>
          <p:cNvSpPr txBox="1"/>
          <p:nvPr/>
        </p:nvSpPr>
        <p:spPr>
          <a:xfrm rot="20109181">
            <a:off x="4765154" y="5130913"/>
            <a:ext cx="900000" cy="900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906"/>
              </a:lnSpc>
              <a:spcBef>
                <a:spcPct val="0"/>
              </a:spcBef>
            </a:pPr>
            <a:r>
              <a:rPr lang="en-US" sz="1800" spc="1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designer  men’s  watches</a:t>
            </a:r>
          </a:p>
        </p:txBody>
      </p:sp>
      <p:sp>
        <p:nvSpPr>
          <p:cNvPr id="10" name="TXT: The Best Designs">
            <a:extLst>
              <a:ext uri="{FF2B5EF4-FFF2-40B4-BE49-F238E27FC236}">
                <a16:creationId xmlns:a16="http://schemas.microsoft.com/office/drawing/2014/main" id="{D0E92908-638A-7009-EF64-34F0A9D3E6AB}"/>
              </a:ext>
            </a:extLst>
          </p:cNvPr>
          <p:cNvSpPr txBox="1"/>
          <p:nvPr/>
        </p:nvSpPr>
        <p:spPr>
          <a:xfrm>
            <a:off x="723900" y="457393"/>
            <a:ext cx="5410200" cy="4265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4000" spc="-15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Cormorant Unicase Medium" pitchFamily="2" charset="0"/>
                <a:cs typeface="Poppins" panose="00000500000000000000" pitchFamily="2" charset="0"/>
              </a:rPr>
              <a:t>the best designs are here</a:t>
            </a:r>
          </a:p>
        </p:txBody>
      </p:sp>
    </p:spTree>
    <p:extLst>
      <p:ext uri="{BB962C8B-B14F-4D97-AF65-F5344CB8AC3E}">
        <p14:creationId xmlns:p14="http://schemas.microsoft.com/office/powerpoint/2010/main" val="284908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3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pic>
        <p:nvPicPr>
          <p:cNvPr id="12" name="PIC 2" descr="A silver watch with multicolored stones&#10;&#10;Description automatically generated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031932A-6A70-E525-2026-A154AE85F68D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custGeom>
            <a:avLst/>
            <a:gdLst>
              <a:gd name="connsiteX0" fmla="*/ 3442500 w 6858000"/>
              <a:gd name="connsiteY0" fmla="*/ 1643174 h 6858000"/>
              <a:gd name="connsiteX1" fmla="*/ 1656674 w 6858000"/>
              <a:gd name="connsiteY1" fmla="*/ 3429000 h 6858000"/>
              <a:gd name="connsiteX2" fmla="*/ 3442500 w 6858000"/>
              <a:gd name="connsiteY2" fmla="*/ 5214827 h 6858000"/>
              <a:gd name="connsiteX3" fmla="*/ 5228327 w 6858000"/>
              <a:gd name="connsiteY3" fmla="*/ 3429000 h 6858000"/>
              <a:gd name="connsiteX4" fmla="*/ 3442500 w 6858000"/>
              <a:gd name="connsiteY4" fmla="*/ 1643174 h 6858000"/>
              <a:gd name="connsiteX5" fmla="*/ 5638800 w 6858000"/>
              <a:gd name="connsiteY5" fmla="*/ 0 h 6858000"/>
              <a:gd name="connsiteX6" fmla="*/ 6858000 w 6858000"/>
              <a:gd name="connsiteY6" fmla="*/ 0 h 6858000"/>
              <a:gd name="connsiteX7" fmla="*/ 6858000 w 6858000"/>
              <a:gd name="connsiteY7" fmla="*/ 6858000 h 6858000"/>
              <a:gd name="connsiteX8" fmla="*/ 5859000 w 6858000"/>
              <a:gd name="connsiteY8" fmla="*/ 6858000 h 6858000"/>
              <a:gd name="connsiteX9" fmla="*/ 5638800 w 6858000"/>
              <a:gd name="connsiteY9" fmla="*/ 6858000 h 6858000"/>
              <a:gd name="connsiteX10" fmla="*/ 1219200 w 6858000"/>
              <a:gd name="connsiteY10" fmla="*/ 6858000 h 6858000"/>
              <a:gd name="connsiteX11" fmla="*/ 999000 w 6858000"/>
              <a:gd name="connsiteY11" fmla="*/ 6858000 h 6858000"/>
              <a:gd name="connsiteX12" fmla="*/ 0 w 6858000"/>
              <a:gd name="connsiteY12" fmla="*/ 6858000 h 6858000"/>
              <a:gd name="connsiteX13" fmla="*/ 0 w 6858000"/>
              <a:gd name="connsiteY13" fmla="*/ 0 h 6858000"/>
              <a:gd name="connsiteX14" fmla="*/ 999000 w 6858000"/>
              <a:gd name="connsiteY14" fmla="*/ 0 h 6858000"/>
              <a:gd name="connsiteX15" fmla="*/ 1219200 w 6858000"/>
              <a:gd name="connsiteY15" fmla="*/ 0 h 6858000"/>
              <a:gd name="connsiteX16" fmla="*/ 5638800 w 6858000"/>
              <a:gd name="connsiteY1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58000" h="6858000">
                <a:moveTo>
                  <a:pt x="3442500" y="1643174"/>
                </a:moveTo>
                <a:cubicBezTo>
                  <a:pt x="2456215" y="1643174"/>
                  <a:pt x="1656674" y="2442715"/>
                  <a:pt x="1656674" y="3429000"/>
                </a:cubicBezTo>
                <a:cubicBezTo>
                  <a:pt x="1656674" y="4415285"/>
                  <a:pt x="2456215" y="5214827"/>
                  <a:pt x="3442500" y="5214827"/>
                </a:cubicBezTo>
                <a:cubicBezTo>
                  <a:pt x="4428785" y="5214827"/>
                  <a:pt x="5228327" y="4415285"/>
                  <a:pt x="5228327" y="3429000"/>
                </a:cubicBezTo>
                <a:cubicBezTo>
                  <a:pt x="5228327" y="2442715"/>
                  <a:pt x="4428785" y="1643174"/>
                  <a:pt x="3442500" y="1643174"/>
                </a:cubicBezTo>
                <a:close/>
                <a:moveTo>
                  <a:pt x="563880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5859000" y="6858000"/>
                </a:lnTo>
                <a:lnTo>
                  <a:pt x="5638800" y="6858000"/>
                </a:lnTo>
                <a:lnTo>
                  <a:pt x="1219200" y="6858000"/>
                </a:lnTo>
                <a:lnTo>
                  <a:pt x="999000" y="6858000"/>
                </a:lnTo>
                <a:lnTo>
                  <a:pt x="0" y="6858000"/>
                </a:lnTo>
                <a:lnTo>
                  <a:pt x="0" y="0"/>
                </a:lnTo>
                <a:lnTo>
                  <a:pt x="999000" y="0"/>
                </a:lnTo>
                <a:lnTo>
                  <a:pt x="1219200" y="0"/>
                </a:lnTo>
                <a:lnTo>
                  <a:pt x="5638800" y="0"/>
                </a:lnTo>
                <a:close/>
              </a:path>
            </a:pathLst>
          </a:custGeom>
          <a:solidFill>
            <a:srgbClr val="EDF2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438" dirty="0"/>
          </a:p>
        </p:txBody>
      </p:sp>
      <p:sp>
        <p:nvSpPr>
          <p:cNvPr id="4" name="SHAPE: Elliptical Circle Lines">
            <a:extLst>
              <a:ext uri="{FF2B5EF4-FFF2-40B4-BE49-F238E27FC236}">
                <a16:creationId xmlns:a16="http://schemas.microsoft.com/office/drawing/2014/main" id="{AFB28850-E1B2-EF30-A1B8-1FCF1C39D829}"/>
              </a:ext>
            </a:extLst>
          </p:cNvPr>
          <p:cNvSpPr/>
          <p:nvPr/>
        </p:nvSpPr>
        <p:spPr>
          <a:xfrm rot="16200000">
            <a:off x="863999" y="1552501"/>
            <a:ext cx="5130002" cy="378000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42"/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612DE76A-C591-0985-E4D3-DA5DA2BFF62C}"/>
              </a:ext>
            </a:extLst>
          </p:cNvPr>
          <p:cNvSpPr txBox="1"/>
          <p:nvPr/>
        </p:nvSpPr>
        <p:spPr>
          <a:xfrm rot="16200000">
            <a:off x="-2153873" y="3317559"/>
            <a:ext cx="6480000" cy="222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2000" spc="12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www.mydesigns.me</a:t>
            </a:r>
          </a:p>
        </p:txBody>
      </p:sp>
      <p:sp>
        <p:nvSpPr>
          <p:cNvPr id="7" name="BTN: Buy Now">
            <a:extLst>
              <a:ext uri="{FF2B5EF4-FFF2-40B4-BE49-F238E27FC236}">
                <a16:creationId xmlns:a16="http://schemas.microsoft.com/office/drawing/2014/main" id="{2889F65F-3C1B-116A-1297-EDB2632B5122}"/>
              </a:ext>
            </a:extLst>
          </p:cNvPr>
          <p:cNvSpPr/>
          <p:nvPr/>
        </p:nvSpPr>
        <p:spPr>
          <a:xfrm>
            <a:off x="2529000" y="6141720"/>
            <a:ext cx="1800000" cy="43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200" dirty="0">
                <a:solidFill>
                  <a:srgbClr val="002060"/>
                </a:solidFill>
                <a:latin typeface="Unica One" panose="02000506000000020004" pitchFamily="2" charset="0"/>
                <a:ea typeface="Alice" pitchFamily="2" charset="0"/>
              </a:rPr>
              <a:t>buy now &gt;</a:t>
            </a:r>
          </a:p>
        </p:txBody>
      </p:sp>
      <p:sp>
        <p:nvSpPr>
          <p:cNvPr id="8" name="TXT: Designer Men's Watches">
            <a:extLst>
              <a:ext uri="{FF2B5EF4-FFF2-40B4-BE49-F238E27FC236}">
                <a16:creationId xmlns:a16="http://schemas.microsoft.com/office/drawing/2014/main" id="{1D01DF67-2981-4EAD-68C7-B089833D2029}"/>
              </a:ext>
            </a:extLst>
          </p:cNvPr>
          <p:cNvSpPr txBox="1"/>
          <p:nvPr/>
        </p:nvSpPr>
        <p:spPr>
          <a:xfrm rot="20109181">
            <a:off x="4765154" y="5130913"/>
            <a:ext cx="900000" cy="900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906"/>
              </a:lnSpc>
              <a:spcBef>
                <a:spcPct val="0"/>
              </a:spcBef>
            </a:pPr>
            <a:r>
              <a:rPr lang="en-US" sz="1800" spc="1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designer  men’s  watches</a:t>
            </a:r>
          </a:p>
        </p:txBody>
      </p:sp>
      <p:sp>
        <p:nvSpPr>
          <p:cNvPr id="9" name="TXT: The Best Designs">
            <a:extLst>
              <a:ext uri="{FF2B5EF4-FFF2-40B4-BE49-F238E27FC236}">
                <a16:creationId xmlns:a16="http://schemas.microsoft.com/office/drawing/2014/main" id="{8F62229B-954E-E451-DD29-377780DA80F0}"/>
              </a:ext>
            </a:extLst>
          </p:cNvPr>
          <p:cNvSpPr txBox="1"/>
          <p:nvPr/>
        </p:nvSpPr>
        <p:spPr>
          <a:xfrm>
            <a:off x="723900" y="457393"/>
            <a:ext cx="5410200" cy="4265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4000" spc="-15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Cormorant Unicase Medium" pitchFamily="2" charset="0"/>
                <a:cs typeface="Poppins" panose="00000500000000000000" pitchFamily="2" charset="0"/>
              </a:rPr>
              <a:t>the best designs are here</a:t>
            </a:r>
          </a:p>
        </p:txBody>
      </p:sp>
    </p:spTree>
    <p:extLst>
      <p:ext uri="{BB962C8B-B14F-4D97-AF65-F5344CB8AC3E}">
        <p14:creationId xmlns:p14="http://schemas.microsoft.com/office/powerpoint/2010/main" val="398782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 4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pic>
        <p:nvPicPr>
          <p:cNvPr id="3" name="PIC 3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C987126-697B-7465-2352-61A8078B304C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custGeom>
            <a:avLst/>
            <a:gdLst>
              <a:gd name="connsiteX0" fmla="*/ 3442500 w 6858000"/>
              <a:gd name="connsiteY0" fmla="*/ 1643174 h 6858000"/>
              <a:gd name="connsiteX1" fmla="*/ 1656674 w 6858000"/>
              <a:gd name="connsiteY1" fmla="*/ 3429000 h 6858000"/>
              <a:gd name="connsiteX2" fmla="*/ 3442500 w 6858000"/>
              <a:gd name="connsiteY2" fmla="*/ 5214827 h 6858000"/>
              <a:gd name="connsiteX3" fmla="*/ 5228327 w 6858000"/>
              <a:gd name="connsiteY3" fmla="*/ 3429000 h 6858000"/>
              <a:gd name="connsiteX4" fmla="*/ 3442500 w 6858000"/>
              <a:gd name="connsiteY4" fmla="*/ 1643174 h 6858000"/>
              <a:gd name="connsiteX5" fmla="*/ 5638800 w 6858000"/>
              <a:gd name="connsiteY5" fmla="*/ 0 h 6858000"/>
              <a:gd name="connsiteX6" fmla="*/ 6858000 w 6858000"/>
              <a:gd name="connsiteY6" fmla="*/ 0 h 6858000"/>
              <a:gd name="connsiteX7" fmla="*/ 6858000 w 6858000"/>
              <a:gd name="connsiteY7" fmla="*/ 6858000 h 6858000"/>
              <a:gd name="connsiteX8" fmla="*/ 5859000 w 6858000"/>
              <a:gd name="connsiteY8" fmla="*/ 6858000 h 6858000"/>
              <a:gd name="connsiteX9" fmla="*/ 5638800 w 6858000"/>
              <a:gd name="connsiteY9" fmla="*/ 6858000 h 6858000"/>
              <a:gd name="connsiteX10" fmla="*/ 1219200 w 6858000"/>
              <a:gd name="connsiteY10" fmla="*/ 6858000 h 6858000"/>
              <a:gd name="connsiteX11" fmla="*/ 999000 w 6858000"/>
              <a:gd name="connsiteY11" fmla="*/ 6858000 h 6858000"/>
              <a:gd name="connsiteX12" fmla="*/ 0 w 6858000"/>
              <a:gd name="connsiteY12" fmla="*/ 6858000 h 6858000"/>
              <a:gd name="connsiteX13" fmla="*/ 0 w 6858000"/>
              <a:gd name="connsiteY13" fmla="*/ 0 h 6858000"/>
              <a:gd name="connsiteX14" fmla="*/ 999000 w 6858000"/>
              <a:gd name="connsiteY14" fmla="*/ 0 h 6858000"/>
              <a:gd name="connsiteX15" fmla="*/ 1219200 w 6858000"/>
              <a:gd name="connsiteY15" fmla="*/ 0 h 6858000"/>
              <a:gd name="connsiteX16" fmla="*/ 5638800 w 6858000"/>
              <a:gd name="connsiteY1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58000" h="6858000">
                <a:moveTo>
                  <a:pt x="3442500" y="1643174"/>
                </a:moveTo>
                <a:cubicBezTo>
                  <a:pt x="2456215" y="1643174"/>
                  <a:pt x="1656674" y="2442715"/>
                  <a:pt x="1656674" y="3429000"/>
                </a:cubicBezTo>
                <a:cubicBezTo>
                  <a:pt x="1656674" y="4415285"/>
                  <a:pt x="2456215" y="5214827"/>
                  <a:pt x="3442500" y="5214827"/>
                </a:cubicBezTo>
                <a:cubicBezTo>
                  <a:pt x="4428785" y="5214827"/>
                  <a:pt x="5228327" y="4415285"/>
                  <a:pt x="5228327" y="3429000"/>
                </a:cubicBezTo>
                <a:cubicBezTo>
                  <a:pt x="5228327" y="2442715"/>
                  <a:pt x="4428785" y="1643174"/>
                  <a:pt x="3442500" y="1643174"/>
                </a:cubicBezTo>
                <a:close/>
                <a:moveTo>
                  <a:pt x="563880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5859000" y="6858000"/>
                </a:lnTo>
                <a:lnTo>
                  <a:pt x="5638800" y="6858000"/>
                </a:lnTo>
                <a:lnTo>
                  <a:pt x="1219200" y="6858000"/>
                </a:lnTo>
                <a:lnTo>
                  <a:pt x="999000" y="6858000"/>
                </a:lnTo>
                <a:lnTo>
                  <a:pt x="0" y="6858000"/>
                </a:lnTo>
                <a:lnTo>
                  <a:pt x="0" y="0"/>
                </a:lnTo>
                <a:lnTo>
                  <a:pt x="999000" y="0"/>
                </a:lnTo>
                <a:lnTo>
                  <a:pt x="1219200" y="0"/>
                </a:lnTo>
                <a:lnTo>
                  <a:pt x="5638800" y="0"/>
                </a:lnTo>
                <a:close/>
              </a:path>
            </a:pathLst>
          </a:custGeom>
          <a:solidFill>
            <a:srgbClr val="EDF2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438" dirty="0"/>
          </a:p>
        </p:txBody>
      </p:sp>
      <p:sp>
        <p:nvSpPr>
          <p:cNvPr id="4" name="SHAPE: Elliptical Circle Lines">
            <a:extLst>
              <a:ext uri="{FF2B5EF4-FFF2-40B4-BE49-F238E27FC236}">
                <a16:creationId xmlns:a16="http://schemas.microsoft.com/office/drawing/2014/main" id="{C272EDD3-A215-8C95-B9C4-B0CF67B4A557}"/>
              </a:ext>
            </a:extLst>
          </p:cNvPr>
          <p:cNvSpPr/>
          <p:nvPr/>
        </p:nvSpPr>
        <p:spPr>
          <a:xfrm rot="16200000">
            <a:off x="863999" y="1552501"/>
            <a:ext cx="5130002" cy="378000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42"/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582590E7-4A60-F3AC-E6D2-93CB05010B7F}"/>
              </a:ext>
            </a:extLst>
          </p:cNvPr>
          <p:cNvSpPr txBox="1"/>
          <p:nvPr/>
        </p:nvSpPr>
        <p:spPr>
          <a:xfrm rot="16200000">
            <a:off x="-2153873" y="3317559"/>
            <a:ext cx="6480000" cy="222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2000" spc="12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www.mydesigns.me</a:t>
            </a:r>
          </a:p>
        </p:txBody>
      </p:sp>
      <p:sp>
        <p:nvSpPr>
          <p:cNvPr id="7" name="BTN: Buy Now">
            <a:extLst>
              <a:ext uri="{FF2B5EF4-FFF2-40B4-BE49-F238E27FC236}">
                <a16:creationId xmlns:a16="http://schemas.microsoft.com/office/drawing/2014/main" id="{9C5920CF-39D1-6811-1E51-5E3E6677B682}"/>
              </a:ext>
            </a:extLst>
          </p:cNvPr>
          <p:cNvSpPr/>
          <p:nvPr/>
        </p:nvSpPr>
        <p:spPr>
          <a:xfrm>
            <a:off x="2529000" y="6141720"/>
            <a:ext cx="1800000" cy="43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200" dirty="0">
                <a:solidFill>
                  <a:srgbClr val="002060"/>
                </a:solidFill>
                <a:latin typeface="Unica One" panose="02000506000000020004" pitchFamily="2" charset="0"/>
                <a:ea typeface="Alice" pitchFamily="2" charset="0"/>
              </a:rPr>
              <a:t>buy now &gt;</a:t>
            </a:r>
          </a:p>
        </p:txBody>
      </p:sp>
      <p:sp>
        <p:nvSpPr>
          <p:cNvPr id="8" name="TXT: Designer Men's Watches">
            <a:extLst>
              <a:ext uri="{FF2B5EF4-FFF2-40B4-BE49-F238E27FC236}">
                <a16:creationId xmlns:a16="http://schemas.microsoft.com/office/drawing/2014/main" id="{408115F8-2732-E5AE-2BC2-19E684FA82F7}"/>
              </a:ext>
            </a:extLst>
          </p:cNvPr>
          <p:cNvSpPr txBox="1"/>
          <p:nvPr/>
        </p:nvSpPr>
        <p:spPr>
          <a:xfrm rot="20109181">
            <a:off x="4765154" y="5130913"/>
            <a:ext cx="900000" cy="900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906"/>
              </a:lnSpc>
              <a:spcBef>
                <a:spcPct val="0"/>
              </a:spcBef>
            </a:pPr>
            <a:r>
              <a:rPr lang="en-US" sz="1800" spc="1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designer  men’s  watches</a:t>
            </a:r>
          </a:p>
        </p:txBody>
      </p:sp>
      <p:sp>
        <p:nvSpPr>
          <p:cNvPr id="9" name="TXT: The Best Designs">
            <a:extLst>
              <a:ext uri="{FF2B5EF4-FFF2-40B4-BE49-F238E27FC236}">
                <a16:creationId xmlns:a16="http://schemas.microsoft.com/office/drawing/2014/main" id="{92ABEED2-FFD2-49C7-E98F-BAFD0FA3DFFF}"/>
              </a:ext>
            </a:extLst>
          </p:cNvPr>
          <p:cNvSpPr txBox="1"/>
          <p:nvPr/>
        </p:nvSpPr>
        <p:spPr>
          <a:xfrm>
            <a:off x="723900" y="457393"/>
            <a:ext cx="5410200" cy="4265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4000" spc="-15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Cormorant Unicase Medium" pitchFamily="2" charset="0"/>
                <a:cs typeface="Poppins" panose="00000500000000000000" pitchFamily="2" charset="0"/>
              </a:rPr>
              <a:t>the best designs are here</a:t>
            </a:r>
          </a:p>
        </p:txBody>
      </p:sp>
    </p:spTree>
    <p:extLst>
      <p:ext uri="{BB962C8B-B14F-4D97-AF65-F5344CB8AC3E}">
        <p14:creationId xmlns:p14="http://schemas.microsoft.com/office/powerpoint/2010/main" val="19584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 5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pic>
        <p:nvPicPr>
          <p:cNvPr id="3" name="PIC 4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694FDFE-CDD6-6EFA-4D04-F8F585DA6373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custGeom>
            <a:avLst/>
            <a:gdLst>
              <a:gd name="connsiteX0" fmla="*/ 3442500 w 6858000"/>
              <a:gd name="connsiteY0" fmla="*/ 1643174 h 6858000"/>
              <a:gd name="connsiteX1" fmla="*/ 1656674 w 6858000"/>
              <a:gd name="connsiteY1" fmla="*/ 3429000 h 6858000"/>
              <a:gd name="connsiteX2" fmla="*/ 3442500 w 6858000"/>
              <a:gd name="connsiteY2" fmla="*/ 5214827 h 6858000"/>
              <a:gd name="connsiteX3" fmla="*/ 5228327 w 6858000"/>
              <a:gd name="connsiteY3" fmla="*/ 3429000 h 6858000"/>
              <a:gd name="connsiteX4" fmla="*/ 3442500 w 6858000"/>
              <a:gd name="connsiteY4" fmla="*/ 1643174 h 6858000"/>
              <a:gd name="connsiteX5" fmla="*/ 5638800 w 6858000"/>
              <a:gd name="connsiteY5" fmla="*/ 0 h 6858000"/>
              <a:gd name="connsiteX6" fmla="*/ 6858000 w 6858000"/>
              <a:gd name="connsiteY6" fmla="*/ 0 h 6858000"/>
              <a:gd name="connsiteX7" fmla="*/ 6858000 w 6858000"/>
              <a:gd name="connsiteY7" fmla="*/ 6858000 h 6858000"/>
              <a:gd name="connsiteX8" fmla="*/ 5859000 w 6858000"/>
              <a:gd name="connsiteY8" fmla="*/ 6858000 h 6858000"/>
              <a:gd name="connsiteX9" fmla="*/ 5638800 w 6858000"/>
              <a:gd name="connsiteY9" fmla="*/ 6858000 h 6858000"/>
              <a:gd name="connsiteX10" fmla="*/ 1219200 w 6858000"/>
              <a:gd name="connsiteY10" fmla="*/ 6858000 h 6858000"/>
              <a:gd name="connsiteX11" fmla="*/ 999000 w 6858000"/>
              <a:gd name="connsiteY11" fmla="*/ 6858000 h 6858000"/>
              <a:gd name="connsiteX12" fmla="*/ 0 w 6858000"/>
              <a:gd name="connsiteY12" fmla="*/ 6858000 h 6858000"/>
              <a:gd name="connsiteX13" fmla="*/ 0 w 6858000"/>
              <a:gd name="connsiteY13" fmla="*/ 0 h 6858000"/>
              <a:gd name="connsiteX14" fmla="*/ 999000 w 6858000"/>
              <a:gd name="connsiteY14" fmla="*/ 0 h 6858000"/>
              <a:gd name="connsiteX15" fmla="*/ 1219200 w 6858000"/>
              <a:gd name="connsiteY15" fmla="*/ 0 h 6858000"/>
              <a:gd name="connsiteX16" fmla="*/ 5638800 w 6858000"/>
              <a:gd name="connsiteY1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58000" h="6858000">
                <a:moveTo>
                  <a:pt x="3442500" y="1643174"/>
                </a:moveTo>
                <a:cubicBezTo>
                  <a:pt x="2456215" y="1643174"/>
                  <a:pt x="1656674" y="2442715"/>
                  <a:pt x="1656674" y="3429000"/>
                </a:cubicBezTo>
                <a:cubicBezTo>
                  <a:pt x="1656674" y="4415285"/>
                  <a:pt x="2456215" y="5214827"/>
                  <a:pt x="3442500" y="5214827"/>
                </a:cubicBezTo>
                <a:cubicBezTo>
                  <a:pt x="4428785" y="5214827"/>
                  <a:pt x="5228327" y="4415285"/>
                  <a:pt x="5228327" y="3429000"/>
                </a:cubicBezTo>
                <a:cubicBezTo>
                  <a:pt x="5228327" y="2442715"/>
                  <a:pt x="4428785" y="1643174"/>
                  <a:pt x="3442500" y="1643174"/>
                </a:cubicBezTo>
                <a:close/>
                <a:moveTo>
                  <a:pt x="563880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5859000" y="6858000"/>
                </a:lnTo>
                <a:lnTo>
                  <a:pt x="5638800" y="6858000"/>
                </a:lnTo>
                <a:lnTo>
                  <a:pt x="1219200" y="6858000"/>
                </a:lnTo>
                <a:lnTo>
                  <a:pt x="999000" y="6858000"/>
                </a:lnTo>
                <a:lnTo>
                  <a:pt x="0" y="6858000"/>
                </a:lnTo>
                <a:lnTo>
                  <a:pt x="0" y="0"/>
                </a:lnTo>
                <a:lnTo>
                  <a:pt x="999000" y="0"/>
                </a:lnTo>
                <a:lnTo>
                  <a:pt x="1219200" y="0"/>
                </a:lnTo>
                <a:lnTo>
                  <a:pt x="5638800" y="0"/>
                </a:lnTo>
                <a:close/>
              </a:path>
            </a:pathLst>
          </a:custGeom>
          <a:solidFill>
            <a:srgbClr val="EDF2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438" dirty="0"/>
          </a:p>
        </p:txBody>
      </p:sp>
      <p:sp>
        <p:nvSpPr>
          <p:cNvPr id="4" name="SHAPE: Elliptical Circle Lines">
            <a:extLst>
              <a:ext uri="{FF2B5EF4-FFF2-40B4-BE49-F238E27FC236}">
                <a16:creationId xmlns:a16="http://schemas.microsoft.com/office/drawing/2014/main" id="{756F4C32-786F-E7BF-5F2C-432B436D4C62}"/>
              </a:ext>
            </a:extLst>
          </p:cNvPr>
          <p:cNvSpPr/>
          <p:nvPr/>
        </p:nvSpPr>
        <p:spPr>
          <a:xfrm rot="16200000">
            <a:off x="863999" y="1552501"/>
            <a:ext cx="5130002" cy="378000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42"/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82099960-69DC-5172-7069-58406749D201}"/>
              </a:ext>
            </a:extLst>
          </p:cNvPr>
          <p:cNvSpPr txBox="1"/>
          <p:nvPr/>
        </p:nvSpPr>
        <p:spPr>
          <a:xfrm rot="16200000">
            <a:off x="-2153873" y="3317559"/>
            <a:ext cx="6480000" cy="222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2000" spc="12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www.mydesigns.me</a:t>
            </a:r>
          </a:p>
        </p:txBody>
      </p:sp>
      <p:sp>
        <p:nvSpPr>
          <p:cNvPr id="7" name="BTN: Buy Now">
            <a:extLst>
              <a:ext uri="{FF2B5EF4-FFF2-40B4-BE49-F238E27FC236}">
                <a16:creationId xmlns:a16="http://schemas.microsoft.com/office/drawing/2014/main" id="{50DAF2ED-5872-AA08-30A8-DA21E36E304E}"/>
              </a:ext>
            </a:extLst>
          </p:cNvPr>
          <p:cNvSpPr/>
          <p:nvPr/>
        </p:nvSpPr>
        <p:spPr>
          <a:xfrm>
            <a:off x="2529000" y="6141720"/>
            <a:ext cx="1800000" cy="43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200" dirty="0">
                <a:solidFill>
                  <a:srgbClr val="002060"/>
                </a:solidFill>
                <a:latin typeface="Unica One" panose="02000506000000020004" pitchFamily="2" charset="0"/>
                <a:ea typeface="Alice" pitchFamily="2" charset="0"/>
              </a:rPr>
              <a:t>buy now &gt;</a:t>
            </a:r>
          </a:p>
        </p:txBody>
      </p:sp>
      <p:sp>
        <p:nvSpPr>
          <p:cNvPr id="8" name="TXT: Designer Men's Watches">
            <a:extLst>
              <a:ext uri="{FF2B5EF4-FFF2-40B4-BE49-F238E27FC236}">
                <a16:creationId xmlns:a16="http://schemas.microsoft.com/office/drawing/2014/main" id="{0738BD51-B85E-AABF-AE14-2DF8C329AE46}"/>
              </a:ext>
            </a:extLst>
          </p:cNvPr>
          <p:cNvSpPr txBox="1"/>
          <p:nvPr/>
        </p:nvSpPr>
        <p:spPr>
          <a:xfrm rot="20109181">
            <a:off x="4765154" y="5130913"/>
            <a:ext cx="900000" cy="900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906"/>
              </a:lnSpc>
              <a:spcBef>
                <a:spcPct val="0"/>
              </a:spcBef>
            </a:pPr>
            <a:r>
              <a:rPr lang="en-US" sz="1800" spc="1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designer  men’s  watches</a:t>
            </a:r>
          </a:p>
        </p:txBody>
      </p:sp>
      <p:sp>
        <p:nvSpPr>
          <p:cNvPr id="9" name="TXT: The Best Designs">
            <a:extLst>
              <a:ext uri="{FF2B5EF4-FFF2-40B4-BE49-F238E27FC236}">
                <a16:creationId xmlns:a16="http://schemas.microsoft.com/office/drawing/2014/main" id="{2EF2890D-6011-8FD5-9D23-04A3BEF4EF9F}"/>
              </a:ext>
            </a:extLst>
          </p:cNvPr>
          <p:cNvSpPr txBox="1"/>
          <p:nvPr/>
        </p:nvSpPr>
        <p:spPr>
          <a:xfrm>
            <a:off x="723900" y="457393"/>
            <a:ext cx="5410200" cy="4265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4000" spc="-15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Cormorant Unicase Medium" pitchFamily="2" charset="0"/>
                <a:cs typeface="Poppins" panose="00000500000000000000" pitchFamily="2" charset="0"/>
              </a:rPr>
              <a:t>the best designs are here</a:t>
            </a:r>
          </a:p>
        </p:txBody>
      </p:sp>
    </p:spTree>
    <p:extLst>
      <p:ext uri="{BB962C8B-B14F-4D97-AF65-F5344CB8AC3E}">
        <p14:creationId xmlns:p14="http://schemas.microsoft.com/office/powerpoint/2010/main" val="75830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1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pic>
        <p:nvPicPr>
          <p:cNvPr id="12" name="PIC 5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000" y="1629000"/>
            <a:ext cx="3600000" cy="3600000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3322D57-A5F8-8256-6A44-0F90984C0148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custGeom>
            <a:avLst/>
            <a:gdLst>
              <a:gd name="connsiteX0" fmla="*/ 3442500 w 6858000"/>
              <a:gd name="connsiteY0" fmla="*/ 1643174 h 6858000"/>
              <a:gd name="connsiteX1" fmla="*/ 1656674 w 6858000"/>
              <a:gd name="connsiteY1" fmla="*/ 3429000 h 6858000"/>
              <a:gd name="connsiteX2" fmla="*/ 3442500 w 6858000"/>
              <a:gd name="connsiteY2" fmla="*/ 5214827 h 6858000"/>
              <a:gd name="connsiteX3" fmla="*/ 5228327 w 6858000"/>
              <a:gd name="connsiteY3" fmla="*/ 3429000 h 6858000"/>
              <a:gd name="connsiteX4" fmla="*/ 3442500 w 6858000"/>
              <a:gd name="connsiteY4" fmla="*/ 1643174 h 6858000"/>
              <a:gd name="connsiteX5" fmla="*/ 5638800 w 6858000"/>
              <a:gd name="connsiteY5" fmla="*/ 0 h 6858000"/>
              <a:gd name="connsiteX6" fmla="*/ 6858000 w 6858000"/>
              <a:gd name="connsiteY6" fmla="*/ 0 h 6858000"/>
              <a:gd name="connsiteX7" fmla="*/ 6858000 w 6858000"/>
              <a:gd name="connsiteY7" fmla="*/ 6858000 h 6858000"/>
              <a:gd name="connsiteX8" fmla="*/ 5859000 w 6858000"/>
              <a:gd name="connsiteY8" fmla="*/ 6858000 h 6858000"/>
              <a:gd name="connsiteX9" fmla="*/ 5638800 w 6858000"/>
              <a:gd name="connsiteY9" fmla="*/ 6858000 h 6858000"/>
              <a:gd name="connsiteX10" fmla="*/ 1219200 w 6858000"/>
              <a:gd name="connsiteY10" fmla="*/ 6858000 h 6858000"/>
              <a:gd name="connsiteX11" fmla="*/ 999000 w 6858000"/>
              <a:gd name="connsiteY11" fmla="*/ 6858000 h 6858000"/>
              <a:gd name="connsiteX12" fmla="*/ 0 w 6858000"/>
              <a:gd name="connsiteY12" fmla="*/ 6858000 h 6858000"/>
              <a:gd name="connsiteX13" fmla="*/ 0 w 6858000"/>
              <a:gd name="connsiteY13" fmla="*/ 0 h 6858000"/>
              <a:gd name="connsiteX14" fmla="*/ 999000 w 6858000"/>
              <a:gd name="connsiteY14" fmla="*/ 0 h 6858000"/>
              <a:gd name="connsiteX15" fmla="*/ 1219200 w 6858000"/>
              <a:gd name="connsiteY15" fmla="*/ 0 h 6858000"/>
              <a:gd name="connsiteX16" fmla="*/ 5638800 w 6858000"/>
              <a:gd name="connsiteY1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58000" h="6858000">
                <a:moveTo>
                  <a:pt x="3442500" y="1643174"/>
                </a:moveTo>
                <a:cubicBezTo>
                  <a:pt x="2456215" y="1643174"/>
                  <a:pt x="1656674" y="2442715"/>
                  <a:pt x="1656674" y="3429000"/>
                </a:cubicBezTo>
                <a:cubicBezTo>
                  <a:pt x="1656674" y="4415285"/>
                  <a:pt x="2456215" y="5214827"/>
                  <a:pt x="3442500" y="5214827"/>
                </a:cubicBezTo>
                <a:cubicBezTo>
                  <a:pt x="4428785" y="5214827"/>
                  <a:pt x="5228327" y="4415285"/>
                  <a:pt x="5228327" y="3429000"/>
                </a:cubicBezTo>
                <a:cubicBezTo>
                  <a:pt x="5228327" y="2442715"/>
                  <a:pt x="4428785" y="1643174"/>
                  <a:pt x="3442500" y="1643174"/>
                </a:cubicBezTo>
                <a:close/>
                <a:moveTo>
                  <a:pt x="563880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5859000" y="6858000"/>
                </a:lnTo>
                <a:lnTo>
                  <a:pt x="5638800" y="6858000"/>
                </a:lnTo>
                <a:lnTo>
                  <a:pt x="1219200" y="6858000"/>
                </a:lnTo>
                <a:lnTo>
                  <a:pt x="999000" y="6858000"/>
                </a:lnTo>
                <a:lnTo>
                  <a:pt x="0" y="6858000"/>
                </a:lnTo>
                <a:lnTo>
                  <a:pt x="0" y="0"/>
                </a:lnTo>
                <a:lnTo>
                  <a:pt x="999000" y="0"/>
                </a:lnTo>
                <a:lnTo>
                  <a:pt x="1219200" y="0"/>
                </a:lnTo>
                <a:lnTo>
                  <a:pt x="5638800" y="0"/>
                </a:lnTo>
                <a:close/>
              </a:path>
            </a:pathLst>
          </a:custGeom>
          <a:solidFill>
            <a:srgbClr val="EDF2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438" dirty="0"/>
          </a:p>
        </p:txBody>
      </p:sp>
      <p:sp>
        <p:nvSpPr>
          <p:cNvPr id="4" name="SHAPE: Elliptical Circle Lines">
            <a:extLst>
              <a:ext uri="{FF2B5EF4-FFF2-40B4-BE49-F238E27FC236}">
                <a16:creationId xmlns:a16="http://schemas.microsoft.com/office/drawing/2014/main" id="{7EB77C58-D951-9304-77EB-5A51A881C5B6}"/>
              </a:ext>
            </a:extLst>
          </p:cNvPr>
          <p:cNvSpPr/>
          <p:nvPr/>
        </p:nvSpPr>
        <p:spPr>
          <a:xfrm rot="16200000">
            <a:off x="863999" y="1552501"/>
            <a:ext cx="5130002" cy="378000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42"/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4A5A4A7C-A2D1-399A-DDB3-428D165F1B00}"/>
              </a:ext>
            </a:extLst>
          </p:cNvPr>
          <p:cNvSpPr txBox="1"/>
          <p:nvPr/>
        </p:nvSpPr>
        <p:spPr>
          <a:xfrm rot="16200000">
            <a:off x="-2153873" y="3317559"/>
            <a:ext cx="6480000" cy="222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2000" spc="12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www.mydesigns.me</a:t>
            </a:r>
          </a:p>
        </p:txBody>
      </p:sp>
      <p:sp>
        <p:nvSpPr>
          <p:cNvPr id="7" name="BTN: Buy Now">
            <a:extLst>
              <a:ext uri="{FF2B5EF4-FFF2-40B4-BE49-F238E27FC236}">
                <a16:creationId xmlns:a16="http://schemas.microsoft.com/office/drawing/2014/main" id="{ABF5589B-CFC3-5C8E-7053-097A98148FBE}"/>
              </a:ext>
            </a:extLst>
          </p:cNvPr>
          <p:cNvSpPr/>
          <p:nvPr/>
        </p:nvSpPr>
        <p:spPr>
          <a:xfrm>
            <a:off x="2529000" y="6141720"/>
            <a:ext cx="1800000" cy="43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200" dirty="0">
                <a:solidFill>
                  <a:srgbClr val="002060"/>
                </a:solidFill>
                <a:latin typeface="Unica One" panose="02000506000000020004" pitchFamily="2" charset="0"/>
                <a:ea typeface="Alice" pitchFamily="2" charset="0"/>
              </a:rPr>
              <a:t>buy now &gt;</a:t>
            </a:r>
          </a:p>
        </p:txBody>
      </p:sp>
      <p:sp>
        <p:nvSpPr>
          <p:cNvPr id="8" name="TXT: Designer Men's Watches">
            <a:extLst>
              <a:ext uri="{FF2B5EF4-FFF2-40B4-BE49-F238E27FC236}">
                <a16:creationId xmlns:a16="http://schemas.microsoft.com/office/drawing/2014/main" id="{1BA3F139-6727-8A0A-6A4F-A6574040C984}"/>
              </a:ext>
            </a:extLst>
          </p:cNvPr>
          <p:cNvSpPr txBox="1"/>
          <p:nvPr/>
        </p:nvSpPr>
        <p:spPr>
          <a:xfrm rot="20109181">
            <a:off x="4765154" y="5130913"/>
            <a:ext cx="900000" cy="900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906"/>
              </a:lnSpc>
              <a:spcBef>
                <a:spcPct val="0"/>
              </a:spcBef>
            </a:pPr>
            <a:r>
              <a:rPr lang="en-US" sz="1800" spc="10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Alice" pitchFamily="2" charset="0"/>
              </a:rPr>
              <a:t>designer  men’s  watches</a:t>
            </a:r>
          </a:p>
        </p:txBody>
      </p:sp>
      <p:sp>
        <p:nvSpPr>
          <p:cNvPr id="9" name="TXT: The Best Designs">
            <a:extLst>
              <a:ext uri="{FF2B5EF4-FFF2-40B4-BE49-F238E27FC236}">
                <a16:creationId xmlns:a16="http://schemas.microsoft.com/office/drawing/2014/main" id="{63BE0FBB-C4E3-702A-1F3F-04C04F58117C}"/>
              </a:ext>
            </a:extLst>
          </p:cNvPr>
          <p:cNvSpPr txBox="1"/>
          <p:nvPr/>
        </p:nvSpPr>
        <p:spPr>
          <a:xfrm>
            <a:off x="723900" y="457393"/>
            <a:ext cx="5410200" cy="4265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4000" spc="-150" dirty="0">
                <a:solidFill>
                  <a:schemeClr val="accent1">
                    <a:lumMod val="50000"/>
                  </a:schemeClr>
                </a:solidFill>
                <a:latin typeface="Unica One" panose="02000506000000020004" pitchFamily="2" charset="0"/>
                <a:ea typeface="Cormorant Unicase Medium" pitchFamily="2" charset="0"/>
                <a:cs typeface="Poppins" panose="00000500000000000000" pitchFamily="2" charset="0"/>
              </a:rPr>
              <a:t>the best designs are here</a:t>
            </a:r>
          </a:p>
        </p:txBody>
      </p:sp>
    </p:spTree>
    <p:extLst>
      <p:ext uri="{BB962C8B-B14F-4D97-AF65-F5344CB8AC3E}">
        <p14:creationId xmlns:p14="http://schemas.microsoft.com/office/powerpoint/2010/main" val="370743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86</Words>
  <Application>Microsoft Office PowerPoint</Application>
  <PresentationFormat>Custom</PresentationFormat>
  <Paragraphs>23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Unica One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unique event, A unique celebration.</dc:title>
  <dc:creator>Partha Bhattacharya</dc:creator>
  <cp:lastModifiedBy>Partha Bhattacharya</cp:lastModifiedBy>
  <cp:revision>28</cp:revision>
  <dcterms:created xsi:type="dcterms:W3CDTF">2006-08-16T00:00:00Z</dcterms:created>
  <dcterms:modified xsi:type="dcterms:W3CDTF">2024-01-30T10:59:32Z</dcterms:modified>
  <dc:identifier>DAFvR_sK3J8</dc:identifier>
</cp:coreProperties>
</file>